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60" r:id="rId10"/>
    <p:sldId id="267" r:id="rId11"/>
    <p:sldId id="261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3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9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36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2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0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3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2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5 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Dillon Williams, Ryan Reed, Austin Sigg, Nidhay Patel, 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Austin – also impacts of the project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- budget, timeline, conclusion area.</a:t>
            </a:r>
          </a:p>
          <a:p>
            <a:r>
              <a:rPr lang="en-US" dirty="0"/>
              <a:t>Talk about parts, edit the budget </a:t>
            </a:r>
            <a:r>
              <a:rPr lang="en-US" dirty="0" err="1"/>
              <a:t>bc</a:t>
            </a:r>
            <a:r>
              <a:rPr lang="en-US" dirty="0"/>
              <a:t> the new design, and briefly talk over timeline</a:t>
            </a:r>
          </a:p>
        </p:txBody>
      </p:sp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151-1330-5F10-43D0-24957630C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– after you practice, you may not need a timeline if taking too long, just budget talk and parts needed.</a:t>
            </a:r>
          </a:p>
        </p:txBody>
      </p:sp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82968"/>
            <a:ext cx="10364451" cy="159617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B0EF-A745-F7E1-D1BF-42C35E6FAF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324A-5913-2B42-18C7-B8518305F4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nidhay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numCol="2">
            <a:normAutofit/>
          </a:bodyPr>
          <a:lstStyle/>
          <a:p>
            <a:r>
              <a:rPr lang="en-US" sz="1400" dirty="0"/>
              <a:t>Trays shall be 10in wide and 10in long</a:t>
            </a:r>
          </a:p>
          <a:p>
            <a:r>
              <a:rPr lang="en-US" sz="1400" dirty="0"/>
              <a:t>Communication shall be by ethernet</a:t>
            </a:r>
          </a:p>
          <a:p>
            <a:r>
              <a:rPr lang="en-US" sz="1400" dirty="0"/>
              <a:t>Shall have a database to hold information</a:t>
            </a:r>
          </a:p>
          <a:p>
            <a:r>
              <a:rPr lang="en-US" sz="1400" dirty="0"/>
              <a:t>Shall have nonvolatile memory To account for power loss</a:t>
            </a:r>
          </a:p>
          <a:p>
            <a:r>
              <a:rPr lang="en-US" sz="1400" dirty="0"/>
              <a:t>The machine shall direct the student to the board using LEDs</a:t>
            </a:r>
          </a:p>
          <a:p>
            <a:r>
              <a:rPr lang="en-US" sz="1400" dirty="0"/>
              <a:t>Shall have locks that are not easily broken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Constraints:</a:t>
            </a:r>
          </a:p>
          <a:p>
            <a:r>
              <a:rPr lang="en-US" sz="1400" dirty="0"/>
              <a:t>Boxes shall have the barcode scanned before dispensing</a:t>
            </a:r>
          </a:p>
          <a:p>
            <a:r>
              <a:rPr lang="en-US" sz="1400" dirty="0"/>
              <a:t>Shall have an eagle card reader to identify students</a:t>
            </a:r>
          </a:p>
          <a:p>
            <a:r>
              <a:rPr lang="en-US" sz="1400" dirty="0"/>
              <a:t>Must be window height to be easily portable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7" y="1962147"/>
            <a:ext cx="2559530" cy="3424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27417" y="1962147"/>
            <a:ext cx="68405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Elevator Vending Machine</a:t>
            </a:r>
          </a:p>
          <a:p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 Inventory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Size (6’4”H x 4’7”L x 3’3”W)</a:t>
            </a:r>
          </a:p>
          <a:p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Smart Vending Machine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j-lt"/>
              </a:rPr>
              <a:t>Lockerbox</a:t>
            </a:r>
            <a:r>
              <a:rPr lang="en-US" sz="2000" dirty="0">
                <a:latin typeface="+mj-lt"/>
              </a:rPr>
              <a:t> Array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0537" y="1811383"/>
            <a:ext cx="2573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Indication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Locks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57719" y="1811383"/>
            <a:ext cx="3570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Critical Unknowns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944880" y="1998617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3" y="2493324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4807131" y="2489383"/>
            <a:ext cx="519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Drawer will contain ~4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5218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317</TotalTime>
  <Words>373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Team 5 project Proposal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PowerPoint Presentation</vt:lpstr>
      <vt:lpstr>Resources</vt:lpstr>
      <vt:lpstr>Timeline and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Dillon Williams</cp:lastModifiedBy>
  <cp:revision>11</cp:revision>
  <dcterms:created xsi:type="dcterms:W3CDTF">2022-10-03T19:17:03Z</dcterms:created>
  <dcterms:modified xsi:type="dcterms:W3CDTF">2022-10-04T22:10:50Z</dcterms:modified>
</cp:coreProperties>
</file>